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874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exclusive benefits to convert 2,518 repeat buyers who aren't subscribed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returning customers to accelerate their journey into the loyal segment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3254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Balance promotional sales with margin control, especially for discount-dependent products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Focus on high-revenue age groups and express-shipping users who spend 3.5% more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80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Transactions analyzed across various product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Features covering demographics, purchases,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43375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9559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Only in Review Rating column, handled via imputation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163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99521" y="57448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Item, Category, Amount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870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Season, Size, Color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6292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Discounts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608" y="747117"/>
            <a:ext cx="651533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in Python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4608" y="1638657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608" y="1943219"/>
            <a:ext cx="7794784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674608" y="2085261"/>
            <a:ext cx="33080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4608" y="2502098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 using pandas, examined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4608" y="3147774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4608" y="3452336"/>
            <a:ext cx="7794784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674608" y="3594378"/>
            <a:ext cx="272331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74608" y="4011216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Imputed Review Rating nulls using median rating per product category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74608" y="4656892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4608" y="4961453"/>
            <a:ext cx="7794784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674608" y="5103495"/>
            <a:ext cx="243494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74608" y="5520333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age_group bins and purchase_frequency_days columns for deeper analysis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74608" y="6166009"/>
            <a:ext cx="192762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4608" y="6470571"/>
            <a:ext cx="7794784" cy="2286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674608" y="6612612"/>
            <a:ext cx="25057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74608" y="7029450"/>
            <a:ext cx="7794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2967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0271D"/>
          </a:solidFill>
          <a:ln/>
        </p:spPr>
      </p:sp>
      <p:sp>
        <p:nvSpPr>
          <p:cNvPr id="5" name="Text 2"/>
          <p:cNvSpPr/>
          <p:nvPr/>
        </p:nvSpPr>
        <p:spPr>
          <a:xfrm>
            <a:off x="4020741" y="6541651"/>
            <a:ext cx="4989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7E5E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337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5899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76CD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Male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in revenue compared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from female customers.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59096" y="375177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68% male revenue share suggests opportunities for targeted marketing to balance customer acquisition.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8304"/>
            <a:ext cx="6082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Business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67245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18110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39173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 (3.86), Sandals (3.84), and Boots (3.82) lead in customer satisfaction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67245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EEE8DD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19940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18110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2901315"/>
            <a:ext cx="29823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Express shipping users spend $60.48 vs. $58.46 for Standard—a 3.5% premium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3479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Smart Spenders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55855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839 customers used discounts but still spent above average purchase amount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604" y="503277"/>
            <a:ext cx="4891326" cy="571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Analysis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2796302" y="2627709"/>
            <a:ext cx="2247900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27%</a:t>
            </a:r>
            <a:endParaRPr lang="en-US" sz="3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9604" y="1485543"/>
            <a:ext cx="2741414" cy="27414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78085" y="4455319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Subscription Rate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604" y="4850487"/>
            <a:ext cx="656141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1,053 of 3,900 customers are subscribers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586079" y="2627709"/>
            <a:ext cx="2247900" cy="456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35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73%</a:t>
            </a:r>
            <a:endParaRPr lang="en-US" sz="3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382" y="1485543"/>
            <a:ext cx="2741414" cy="274141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67863" y="4455319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Non-Subscribers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429381" y="4850487"/>
            <a:ext cx="656141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2,847 customers without subscriptions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39604" y="5531168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Average Spend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39604" y="5999440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Subscribers: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$59.49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639604" y="6456283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Non-subscribers: </a:t>
            </a:r>
            <a:pPr algn="l"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$59.87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639604" y="6913126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difference suggests subscription benefits need enhancement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545705" y="5531168"/>
            <a:ext cx="228445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Repeat Buyers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545705" y="5999440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Of customers with 5+ purchases: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545705" y="6456283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958 are subscribers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545705" y="6812637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2,518 are not subscribed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545705" y="7269480"/>
            <a:ext cx="6452711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Huge opportunity for conversion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7497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88369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8043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415183"/>
            <a:ext cx="1346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905601"/>
            <a:ext cx="13468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508415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551992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0060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778806"/>
            <a:ext cx="14370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269224"/>
            <a:ext cx="14370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4872038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915614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36971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142428"/>
            <a:ext cx="1595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847"/>
            <a:ext cx="15959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4777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customer base is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76CD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80% loyal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demonstrating strong retention. Focus should shift to converting the 18% returning segment into loyal advocates through targeted loyalty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268986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Young adults lead revenue generation at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$62,143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, followed closely by middle-aged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9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0644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4192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3841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263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2685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107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Pants (47.37%)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7768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items rely heavily on promotions to drive sales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006447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Products by Category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42721" y="394192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Accessories: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87179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Clothing: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43877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Footwear: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3686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Outerwear: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Jacket, Coat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2025-11-05T19:30:54Z</dcterms:created>
  <dcterms:modified xsi:type="dcterms:W3CDTF">2025-11-05T19:30:54Z</dcterms:modified>
</cp:coreProperties>
</file>